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46"/>
    <p:restoredTop sz="95994"/>
  </p:normalViewPr>
  <p:slideViewPr>
    <p:cSldViewPr snapToGrid="0" snapToObjects="1">
      <p:cViewPr varScale="1">
        <p:scale>
          <a:sx n="111" d="100"/>
          <a:sy n="111" d="100"/>
        </p:scale>
        <p:origin x="14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tiff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07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3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25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61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06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86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925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23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36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275CB-1570-AF4F-ACCB-83D6A467950F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FE999-4A7B-BC48-A703-25EDD886A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14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7919" t="5204" r="7500" b="4846"/>
          <a:stretch/>
        </p:blipFill>
        <p:spPr>
          <a:xfrm>
            <a:off x="245841" y="764337"/>
            <a:ext cx="4338953" cy="346083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207" y="1621163"/>
            <a:ext cx="374409" cy="3880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870" y="973282"/>
            <a:ext cx="404813" cy="4048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61" y="4308853"/>
            <a:ext cx="6517794" cy="25238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591" y="1621162"/>
            <a:ext cx="374409" cy="38805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206" y="2866040"/>
            <a:ext cx="374409" cy="38805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3819" y="2866038"/>
            <a:ext cx="374409" cy="3880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2802" y="3405895"/>
            <a:ext cx="404813" cy="404813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stCxn id="4" idx="1"/>
          </p:cNvCxnSpPr>
          <p:nvPr/>
        </p:nvCxnSpPr>
        <p:spPr>
          <a:xfrm flipH="1">
            <a:off x="1161236" y="1815189"/>
            <a:ext cx="651971" cy="645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0"/>
          </p:cNvCxnSpPr>
          <p:nvPr/>
        </p:nvCxnSpPr>
        <p:spPr>
          <a:xfrm flipH="1" flipV="1">
            <a:off x="3011795" y="1296365"/>
            <a:ext cx="1" cy="32479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199000" y="2972059"/>
            <a:ext cx="820041" cy="650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019041" y="1825798"/>
            <a:ext cx="0" cy="115276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1985208" y="2494753"/>
            <a:ext cx="0" cy="34909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284061" y="-22126"/>
            <a:ext cx="23249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 Requests</a:t>
            </a:r>
          </a:p>
          <a:p>
            <a:pPr algn="ctr"/>
            <a:r>
              <a:rPr lang="en-US" dirty="0" smtClean="0"/>
              <a:t>&amp;</a:t>
            </a:r>
          </a:p>
          <a:p>
            <a:pPr algn="ctr"/>
            <a:r>
              <a:rPr lang="en-US" dirty="0" smtClean="0"/>
              <a:t>Vehicle Status</a:t>
            </a:r>
            <a:endParaRPr lang="en-US" dirty="0"/>
          </a:p>
        </p:txBody>
      </p:sp>
      <p:cxnSp>
        <p:nvCxnSpPr>
          <p:cNvPr id="28" name="Straight Arrow Connector 27"/>
          <p:cNvCxnSpPr>
            <a:stCxn id="26" idx="3"/>
          </p:cNvCxnSpPr>
          <p:nvPr/>
        </p:nvCxnSpPr>
        <p:spPr>
          <a:xfrm>
            <a:off x="3609020" y="439539"/>
            <a:ext cx="15532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162309" y="254873"/>
            <a:ext cx="232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Pairwise RV-Graph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6799" y="752744"/>
            <a:ext cx="404813" cy="40481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773" y="3370688"/>
            <a:ext cx="404813" cy="404813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272" y="2413675"/>
            <a:ext cx="374409" cy="38805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8038" y="2493709"/>
            <a:ext cx="374409" cy="38805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9184" y="1480129"/>
            <a:ext cx="374409" cy="388051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8903590" y="252636"/>
            <a:ext cx="232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RTV-Graph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7349572" y="437302"/>
            <a:ext cx="15532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0490" y="1787475"/>
            <a:ext cx="404813" cy="404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8956" y="820614"/>
            <a:ext cx="374409" cy="388051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8644" y="3546624"/>
            <a:ext cx="404813" cy="404813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4427" y="820614"/>
            <a:ext cx="374409" cy="388051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4882" y="5173401"/>
            <a:ext cx="374409" cy="388051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2207" y="6105055"/>
            <a:ext cx="374409" cy="388051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3891" y="4674402"/>
            <a:ext cx="374409" cy="388051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0335" y="5643074"/>
            <a:ext cx="374409" cy="388051"/>
          </a:xfrm>
          <a:prstGeom prst="rect">
            <a:avLst/>
          </a:prstGeom>
        </p:spPr>
      </p:pic>
      <p:cxnSp>
        <p:nvCxnSpPr>
          <p:cNvPr id="56" name="Straight Connector 55"/>
          <p:cNvCxnSpPr>
            <a:stCxn id="30" idx="3"/>
            <a:endCxn id="32" idx="0"/>
          </p:cNvCxnSpPr>
          <p:nvPr/>
        </p:nvCxnSpPr>
        <p:spPr>
          <a:xfrm>
            <a:off x="6111612" y="955151"/>
            <a:ext cx="360975" cy="581545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0" idx="3"/>
            <a:endCxn id="35" idx="0"/>
          </p:cNvCxnSpPr>
          <p:nvPr/>
        </p:nvCxnSpPr>
        <p:spPr>
          <a:xfrm>
            <a:off x="6111612" y="955151"/>
            <a:ext cx="1544777" cy="524978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0" idx="3"/>
            <a:endCxn id="33" idx="0"/>
          </p:cNvCxnSpPr>
          <p:nvPr/>
        </p:nvCxnSpPr>
        <p:spPr>
          <a:xfrm>
            <a:off x="6111612" y="955151"/>
            <a:ext cx="52865" cy="1458524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30" idx="3"/>
            <a:endCxn id="34" idx="0"/>
          </p:cNvCxnSpPr>
          <p:nvPr/>
        </p:nvCxnSpPr>
        <p:spPr>
          <a:xfrm>
            <a:off x="6111612" y="955151"/>
            <a:ext cx="1373631" cy="1538558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382" y="1536696"/>
            <a:ext cx="374409" cy="388051"/>
          </a:xfrm>
          <a:prstGeom prst="rect">
            <a:avLst/>
          </a:prstGeom>
        </p:spPr>
      </p:pic>
      <p:cxnSp>
        <p:nvCxnSpPr>
          <p:cNvPr id="65" name="Straight Connector 64"/>
          <p:cNvCxnSpPr>
            <a:stCxn id="33" idx="2"/>
            <a:endCxn id="31" idx="0"/>
          </p:cNvCxnSpPr>
          <p:nvPr/>
        </p:nvCxnSpPr>
        <p:spPr>
          <a:xfrm>
            <a:off x="6164477" y="2801726"/>
            <a:ext cx="105703" cy="568962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34" idx="2"/>
            <a:endCxn id="31" idx="0"/>
          </p:cNvCxnSpPr>
          <p:nvPr/>
        </p:nvCxnSpPr>
        <p:spPr>
          <a:xfrm flipH="1">
            <a:off x="6270180" y="2881760"/>
            <a:ext cx="1215063" cy="488928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32" idx="2"/>
            <a:endCxn id="31" idx="0"/>
          </p:cNvCxnSpPr>
          <p:nvPr/>
        </p:nvCxnSpPr>
        <p:spPr>
          <a:xfrm flipH="1">
            <a:off x="6270180" y="1924747"/>
            <a:ext cx="202407" cy="1445941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35" idx="2"/>
            <a:endCxn id="31" idx="0"/>
          </p:cNvCxnSpPr>
          <p:nvPr/>
        </p:nvCxnSpPr>
        <p:spPr>
          <a:xfrm flipH="1">
            <a:off x="6270180" y="1868180"/>
            <a:ext cx="1386209" cy="1502508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6475743" y="1816152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78" name="TextBox 77"/>
          <p:cNvSpPr txBox="1"/>
          <p:nvPr/>
        </p:nvSpPr>
        <p:spPr>
          <a:xfrm>
            <a:off x="7689793" y="172443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79" name="TextBox 78"/>
          <p:cNvSpPr txBox="1"/>
          <p:nvPr/>
        </p:nvSpPr>
        <p:spPr>
          <a:xfrm>
            <a:off x="5906281" y="2647717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sp>
        <p:nvSpPr>
          <p:cNvPr id="80" name="TextBox 79"/>
          <p:cNvSpPr txBox="1"/>
          <p:nvPr/>
        </p:nvSpPr>
        <p:spPr>
          <a:xfrm>
            <a:off x="7509632" y="277032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</a:p>
        </p:txBody>
      </p:sp>
      <p:cxnSp>
        <p:nvCxnSpPr>
          <p:cNvPr id="84" name="Straight Connector 83"/>
          <p:cNvCxnSpPr>
            <a:stCxn id="39" idx="1"/>
            <a:endCxn id="52" idx="3"/>
          </p:cNvCxnSpPr>
          <p:nvPr/>
        </p:nvCxnSpPr>
        <p:spPr>
          <a:xfrm flipH="1">
            <a:off x="10416616" y="1989882"/>
            <a:ext cx="1063874" cy="43091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11870303" y="2092677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87" name="TextBox 86"/>
          <p:cNvSpPr txBox="1"/>
          <p:nvPr/>
        </p:nvSpPr>
        <p:spPr>
          <a:xfrm>
            <a:off x="11873457" y="383948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5491080" y="108555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89" name="TextBox 88"/>
          <p:cNvSpPr txBox="1"/>
          <p:nvPr/>
        </p:nvSpPr>
        <p:spPr>
          <a:xfrm>
            <a:off x="6511539" y="367284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smtClean="0"/>
              <a:t>2</a:t>
            </a:r>
            <a:endParaRPr lang="en-US" sz="1000" dirty="0"/>
          </a:p>
        </p:txBody>
      </p:sp>
      <p:sp>
        <p:nvSpPr>
          <p:cNvPr id="90" name="TextBox 89"/>
          <p:cNvSpPr txBox="1"/>
          <p:nvPr/>
        </p:nvSpPr>
        <p:spPr>
          <a:xfrm>
            <a:off x="2036394" y="190476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91" name="TextBox 90"/>
          <p:cNvSpPr txBox="1"/>
          <p:nvPr/>
        </p:nvSpPr>
        <p:spPr>
          <a:xfrm>
            <a:off x="1226229" y="129254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92" name="TextBox 91"/>
          <p:cNvSpPr txBox="1"/>
          <p:nvPr/>
        </p:nvSpPr>
        <p:spPr>
          <a:xfrm>
            <a:off x="3048972" y="185209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93" name="TextBox 92"/>
          <p:cNvSpPr txBox="1"/>
          <p:nvPr/>
        </p:nvSpPr>
        <p:spPr>
          <a:xfrm>
            <a:off x="2172586" y="3697758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94" name="TextBox 93"/>
          <p:cNvSpPr txBox="1"/>
          <p:nvPr/>
        </p:nvSpPr>
        <p:spPr>
          <a:xfrm>
            <a:off x="3028200" y="312805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sp>
        <p:nvSpPr>
          <p:cNvPr id="95" name="TextBox 94"/>
          <p:cNvSpPr txBox="1"/>
          <p:nvPr/>
        </p:nvSpPr>
        <p:spPr>
          <a:xfrm>
            <a:off x="2060392" y="3136853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sp>
        <p:nvSpPr>
          <p:cNvPr id="125" name="TextBox 124"/>
          <p:cNvSpPr txBox="1"/>
          <p:nvPr/>
        </p:nvSpPr>
        <p:spPr>
          <a:xfrm>
            <a:off x="9917917" y="113397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126" name="TextBox 125"/>
          <p:cNvSpPr txBox="1"/>
          <p:nvPr/>
        </p:nvSpPr>
        <p:spPr>
          <a:xfrm>
            <a:off x="10274010" y="1126058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pic>
        <p:nvPicPr>
          <p:cNvPr id="128" name="Picture 1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3161" y="1431710"/>
            <a:ext cx="374409" cy="388051"/>
          </a:xfrm>
          <a:prstGeom prst="rect">
            <a:avLst/>
          </a:prstGeom>
        </p:spPr>
      </p:pic>
      <p:pic>
        <p:nvPicPr>
          <p:cNvPr id="129" name="Picture 1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8632" y="1431710"/>
            <a:ext cx="374409" cy="388051"/>
          </a:xfrm>
          <a:prstGeom prst="rect">
            <a:avLst/>
          </a:prstGeom>
        </p:spPr>
      </p:pic>
      <p:sp>
        <p:nvSpPr>
          <p:cNvPr id="130" name="TextBox 129"/>
          <p:cNvSpPr txBox="1"/>
          <p:nvPr/>
        </p:nvSpPr>
        <p:spPr>
          <a:xfrm>
            <a:off x="9932122" y="174507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131" name="TextBox 130"/>
          <p:cNvSpPr txBox="1"/>
          <p:nvPr/>
        </p:nvSpPr>
        <p:spPr>
          <a:xfrm>
            <a:off x="10288215" y="173715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pic>
        <p:nvPicPr>
          <p:cNvPr id="132" name="Picture 1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7392" y="2041324"/>
            <a:ext cx="374409" cy="388051"/>
          </a:xfrm>
          <a:prstGeom prst="rect">
            <a:avLst/>
          </a:prstGeom>
        </p:spPr>
      </p:pic>
      <p:pic>
        <p:nvPicPr>
          <p:cNvPr id="133" name="Picture 1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863" y="2041324"/>
            <a:ext cx="374409" cy="388051"/>
          </a:xfrm>
          <a:prstGeom prst="rect">
            <a:avLst/>
          </a:prstGeom>
        </p:spPr>
      </p:pic>
      <p:sp>
        <p:nvSpPr>
          <p:cNvPr id="134" name="TextBox 133"/>
          <p:cNvSpPr txBox="1"/>
          <p:nvPr/>
        </p:nvSpPr>
        <p:spPr>
          <a:xfrm>
            <a:off x="9926353" y="235468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10282446" y="2346768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pic>
        <p:nvPicPr>
          <p:cNvPr id="137" name="Picture 1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9660" y="2649821"/>
            <a:ext cx="374409" cy="388051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5131" y="2649821"/>
            <a:ext cx="374409" cy="388051"/>
          </a:xfrm>
          <a:prstGeom prst="rect">
            <a:avLst/>
          </a:prstGeom>
        </p:spPr>
      </p:pic>
      <p:sp>
        <p:nvSpPr>
          <p:cNvPr id="139" name="TextBox 138"/>
          <p:cNvSpPr txBox="1"/>
          <p:nvPr/>
        </p:nvSpPr>
        <p:spPr>
          <a:xfrm>
            <a:off x="10294714" y="295526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sp>
        <p:nvSpPr>
          <p:cNvPr id="140" name="TextBox 139"/>
          <p:cNvSpPr txBox="1"/>
          <p:nvPr/>
        </p:nvSpPr>
        <p:spPr>
          <a:xfrm>
            <a:off x="9950698" y="295412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sp>
        <p:nvSpPr>
          <p:cNvPr id="145" name="TextBox 144"/>
          <p:cNvSpPr txBox="1"/>
          <p:nvPr/>
        </p:nvSpPr>
        <p:spPr>
          <a:xfrm>
            <a:off x="9913897" y="498077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146" name="TextBox 145"/>
          <p:cNvSpPr txBox="1"/>
          <p:nvPr/>
        </p:nvSpPr>
        <p:spPr>
          <a:xfrm>
            <a:off x="9917012" y="547366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147" name="TextBox 146"/>
          <p:cNvSpPr txBox="1"/>
          <p:nvPr/>
        </p:nvSpPr>
        <p:spPr>
          <a:xfrm>
            <a:off x="9920310" y="592504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sp>
        <p:nvSpPr>
          <p:cNvPr id="148" name="TextBox 147"/>
          <p:cNvSpPr txBox="1"/>
          <p:nvPr/>
        </p:nvSpPr>
        <p:spPr>
          <a:xfrm>
            <a:off x="9956595" y="640354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cxnSp>
        <p:nvCxnSpPr>
          <p:cNvPr id="149" name="Straight Connector 148"/>
          <p:cNvCxnSpPr>
            <a:stCxn id="39" idx="1"/>
            <a:endCxn id="54" idx="3"/>
          </p:cNvCxnSpPr>
          <p:nvPr/>
        </p:nvCxnSpPr>
        <p:spPr>
          <a:xfrm flipH="1">
            <a:off x="10404744" y="1989882"/>
            <a:ext cx="1075746" cy="38472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stCxn id="39" idx="1"/>
            <a:endCxn id="51" idx="3"/>
          </p:cNvCxnSpPr>
          <p:nvPr/>
        </p:nvCxnSpPr>
        <p:spPr>
          <a:xfrm flipH="1">
            <a:off x="10409291" y="1989882"/>
            <a:ext cx="1071199" cy="33775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stCxn id="39" idx="1"/>
            <a:endCxn id="53" idx="3"/>
          </p:cNvCxnSpPr>
          <p:nvPr/>
        </p:nvCxnSpPr>
        <p:spPr>
          <a:xfrm flipH="1">
            <a:off x="10398300" y="1989882"/>
            <a:ext cx="1082190" cy="28785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>
            <a:stCxn id="39" idx="1"/>
            <a:endCxn id="138" idx="3"/>
          </p:cNvCxnSpPr>
          <p:nvPr/>
        </p:nvCxnSpPr>
        <p:spPr>
          <a:xfrm flipH="1">
            <a:off x="10449540" y="1989882"/>
            <a:ext cx="1030950" cy="8539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>
            <a:stCxn id="39" idx="1"/>
            <a:endCxn id="133" idx="3"/>
          </p:cNvCxnSpPr>
          <p:nvPr/>
        </p:nvCxnSpPr>
        <p:spPr>
          <a:xfrm flipH="1">
            <a:off x="10437272" y="1989882"/>
            <a:ext cx="1043218" cy="2454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>
            <a:stCxn id="39" idx="1"/>
            <a:endCxn id="129" idx="3"/>
          </p:cNvCxnSpPr>
          <p:nvPr/>
        </p:nvCxnSpPr>
        <p:spPr>
          <a:xfrm flipH="1" flipV="1">
            <a:off x="10443041" y="1625736"/>
            <a:ext cx="1037449" cy="3641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39" idx="1"/>
            <a:endCxn id="49" idx="3"/>
          </p:cNvCxnSpPr>
          <p:nvPr/>
        </p:nvCxnSpPr>
        <p:spPr>
          <a:xfrm flipH="1" flipV="1">
            <a:off x="10428836" y="1014640"/>
            <a:ext cx="1051654" cy="9752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0" name="Picture 1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0394" y="1787475"/>
            <a:ext cx="374409" cy="388051"/>
          </a:xfrm>
          <a:prstGeom prst="rect">
            <a:avLst/>
          </a:prstGeom>
        </p:spPr>
      </p:pic>
      <p:sp>
        <p:nvSpPr>
          <p:cNvPr id="171" name="TextBox 170"/>
          <p:cNvSpPr txBox="1"/>
          <p:nvPr/>
        </p:nvSpPr>
        <p:spPr>
          <a:xfrm>
            <a:off x="8849355" y="210083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pic>
        <p:nvPicPr>
          <p:cNvPr id="172" name="Picture 17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4599" y="2398571"/>
            <a:ext cx="374409" cy="388051"/>
          </a:xfrm>
          <a:prstGeom prst="rect">
            <a:avLst/>
          </a:prstGeom>
        </p:spPr>
      </p:pic>
      <p:sp>
        <p:nvSpPr>
          <p:cNvPr id="173" name="TextBox 172"/>
          <p:cNvSpPr txBox="1"/>
          <p:nvPr/>
        </p:nvSpPr>
        <p:spPr>
          <a:xfrm>
            <a:off x="8863560" y="271193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pic>
        <p:nvPicPr>
          <p:cNvPr id="174" name="Picture 1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8830" y="3008185"/>
            <a:ext cx="374409" cy="388051"/>
          </a:xfrm>
          <a:prstGeom prst="rect">
            <a:avLst/>
          </a:prstGeom>
        </p:spPr>
      </p:pic>
      <p:sp>
        <p:nvSpPr>
          <p:cNvPr id="175" name="TextBox 174"/>
          <p:cNvSpPr txBox="1"/>
          <p:nvPr/>
        </p:nvSpPr>
        <p:spPr>
          <a:xfrm>
            <a:off x="8857791" y="332154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pic>
        <p:nvPicPr>
          <p:cNvPr id="176" name="Picture 17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098" y="3616682"/>
            <a:ext cx="374409" cy="388051"/>
          </a:xfrm>
          <a:prstGeom prst="rect">
            <a:avLst/>
          </a:prstGeom>
        </p:spPr>
      </p:pic>
      <p:sp>
        <p:nvSpPr>
          <p:cNvPr id="177" name="TextBox 176"/>
          <p:cNvSpPr txBox="1"/>
          <p:nvPr/>
        </p:nvSpPr>
        <p:spPr>
          <a:xfrm>
            <a:off x="8882136" y="392098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cxnSp>
        <p:nvCxnSpPr>
          <p:cNvPr id="178" name="Straight Connector 177"/>
          <p:cNvCxnSpPr>
            <a:stCxn id="43" idx="1"/>
            <a:endCxn id="170" idx="3"/>
          </p:cNvCxnSpPr>
          <p:nvPr/>
        </p:nvCxnSpPr>
        <p:spPr>
          <a:xfrm flipH="1">
            <a:off x="9024803" y="1014640"/>
            <a:ext cx="694153" cy="966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>
            <a:stCxn id="128" idx="1"/>
            <a:endCxn id="170" idx="3"/>
          </p:cNvCxnSpPr>
          <p:nvPr/>
        </p:nvCxnSpPr>
        <p:spPr>
          <a:xfrm flipH="1">
            <a:off x="9024803" y="1625736"/>
            <a:ext cx="708358" cy="355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>
            <a:stCxn id="53" idx="1"/>
            <a:endCxn id="170" idx="3"/>
          </p:cNvCxnSpPr>
          <p:nvPr/>
        </p:nvCxnSpPr>
        <p:spPr>
          <a:xfrm flipH="1" flipV="1">
            <a:off x="9024803" y="1981501"/>
            <a:ext cx="999088" cy="2886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>
            <a:stCxn id="51" idx="1"/>
            <a:endCxn id="172" idx="3"/>
          </p:cNvCxnSpPr>
          <p:nvPr/>
        </p:nvCxnSpPr>
        <p:spPr>
          <a:xfrm flipH="1" flipV="1">
            <a:off x="9039008" y="2592597"/>
            <a:ext cx="995874" cy="27748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/>
          <p:cNvCxnSpPr>
            <a:stCxn id="132" idx="1"/>
            <a:endCxn id="172" idx="3"/>
          </p:cNvCxnSpPr>
          <p:nvPr/>
        </p:nvCxnSpPr>
        <p:spPr>
          <a:xfrm flipH="1">
            <a:off x="9039008" y="2235350"/>
            <a:ext cx="688384" cy="3572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>
            <a:stCxn id="43" idx="1"/>
            <a:endCxn id="172" idx="3"/>
          </p:cNvCxnSpPr>
          <p:nvPr/>
        </p:nvCxnSpPr>
        <p:spPr>
          <a:xfrm flipH="1">
            <a:off x="9039008" y="1014640"/>
            <a:ext cx="679948" cy="15779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>
            <a:stCxn id="54" idx="1"/>
            <a:endCxn id="174" idx="3"/>
          </p:cNvCxnSpPr>
          <p:nvPr/>
        </p:nvCxnSpPr>
        <p:spPr>
          <a:xfrm flipH="1" flipV="1">
            <a:off x="9033239" y="3202211"/>
            <a:ext cx="997096" cy="26348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>
            <a:stCxn id="137" idx="1"/>
            <a:endCxn id="174" idx="3"/>
          </p:cNvCxnSpPr>
          <p:nvPr/>
        </p:nvCxnSpPr>
        <p:spPr>
          <a:xfrm flipH="1">
            <a:off x="9033239" y="2843847"/>
            <a:ext cx="706421" cy="3583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>
            <a:stCxn id="132" idx="1"/>
            <a:endCxn id="174" idx="3"/>
          </p:cNvCxnSpPr>
          <p:nvPr/>
        </p:nvCxnSpPr>
        <p:spPr>
          <a:xfrm flipH="1">
            <a:off x="9033239" y="2235350"/>
            <a:ext cx="694153" cy="966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>
            <a:stCxn id="137" idx="1"/>
            <a:endCxn id="176" idx="3"/>
          </p:cNvCxnSpPr>
          <p:nvPr/>
        </p:nvCxnSpPr>
        <p:spPr>
          <a:xfrm flipH="1">
            <a:off x="9045507" y="2843847"/>
            <a:ext cx="694153" cy="966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>
            <a:stCxn id="128" idx="1"/>
            <a:endCxn id="176" idx="3"/>
          </p:cNvCxnSpPr>
          <p:nvPr/>
        </p:nvCxnSpPr>
        <p:spPr>
          <a:xfrm flipH="1">
            <a:off x="9045507" y="1625736"/>
            <a:ext cx="687654" cy="2184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>
            <a:stCxn id="52" idx="1"/>
            <a:endCxn id="176" idx="3"/>
          </p:cNvCxnSpPr>
          <p:nvPr/>
        </p:nvCxnSpPr>
        <p:spPr>
          <a:xfrm flipH="1" flipV="1">
            <a:off x="9045507" y="3810708"/>
            <a:ext cx="996700" cy="24883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/>
          <p:cNvCxnSpPr>
            <a:stCxn id="32" idx="3"/>
            <a:endCxn id="35" idx="1"/>
          </p:cNvCxnSpPr>
          <p:nvPr/>
        </p:nvCxnSpPr>
        <p:spPr>
          <a:xfrm flipV="1">
            <a:off x="6659791" y="1674155"/>
            <a:ext cx="809393" cy="565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/>
          <p:cNvCxnSpPr>
            <a:stCxn id="32" idx="3"/>
            <a:endCxn id="34" idx="1"/>
          </p:cNvCxnSpPr>
          <p:nvPr/>
        </p:nvCxnSpPr>
        <p:spPr>
          <a:xfrm>
            <a:off x="6659791" y="1730722"/>
            <a:ext cx="638247" cy="95701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>
            <a:stCxn id="35" idx="1"/>
            <a:endCxn id="33" idx="3"/>
          </p:cNvCxnSpPr>
          <p:nvPr/>
        </p:nvCxnSpPr>
        <p:spPr>
          <a:xfrm flipH="1">
            <a:off x="6351681" y="1674155"/>
            <a:ext cx="1117503" cy="93354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>
            <a:stCxn id="34" idx="1"/>
            <a:endCxn id="33" idx="3"/>
          </p:cNvCxnSpPr>
          <p:nvPr/>
        </p:nvCxnSpPr>
        <p:spPr>
          <a:xfrm flipH="1" flipV="1">
            <a:off x="6351681" y="2607701"/>
            <a:ext cx="946357" cy="8003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6" name="Picture 2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3898" y="3167796"/>
            <a:ext cx="374409" cy="388051"/>
          </a:xfrm>
          <a:prstGeom prst="rect">
            <a:avLst/>
          </a:prstGeom>
        </p:spPr>
      </p:pic>
      <p:pic>
        <p:nvPicPr>
          <p:cNvPr id="227" name="Picture 2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9369" y="3167796"/>
            <a:ext cx="374409" cy="388051"/>
          </a:xfrm>
          <a:prstGeom prst="rect">
            <a:avLst/>
          </a:prstGeom>
        </p:spPr>
      </p:pic>
      <p:sp>
        <p:nvSpPr>
          <p:cNvPr id="228" name="TextBox 227"/>
          <p:cNvSpPr txBox="1"/>
          <p:nvPr/>
        </p:nvSpPr>
        <p:spPr>
          <a:xfrm>
            <a:off x="9992859" y="348115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229" name="TextBox 228"/>
          <p:cNvSpPr txBox="1"/>
          <p:nvPr/>
        </p:nvSpPr>
        <p:spPr>
          <a:xfrm>
            <a:off x="10348952" y="347324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pic>
        <p:nvPicPr>
          <p:cNvPr id="230" name="Picture 2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4847" y="3711758"/>
            <a:ext cx="374409" cy="388051"/>
          </a:xfrm>
          <a:prstGeom prst="rect">
            <a:avLst/>
          </a:prstGeom>
        </p:spPr>
      </p:pic>
      <p:pic>
        <p:nvPicPr>
          <p:cNvPr id="231" name="Picture 2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0318" y="3711758"/>
            <a:ext cx="374409" cy="388051"/>
          </a:xfrm>
          <a:prstGeom prst="rect">
            <a:avLst/>
          </a:prstGeom>
        </p:spPr>
      </p:pic>
      <p:sp>
        <p:nvSpPr>
          <p:cNvPr id="232" name="TextBox 231"/>
          <p:cNvSpPr txBox="1"/>
          <p:nvPr/>
        </p:nvSpPr>
        <p:spPr>
          <a:xfrm>
            <a:off x="10005123" y="4017202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233" name="TextBox 232"/>
          <p:cNvSpPr txBox="1"/>
          <p:nvPr/>
        </p:nvSpPr>
        <p:spPr>
          <a:xfrm>
            <a:off x="10361216" y="400928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cxnSp>
        <p:nvCxnSpPr>
          <p:cNvPr id="250" name="Straight Connector 249"/>
          <p:cNvCxnSpPr>
            <a:stCxn id="44" idx="1"/>
            <a:endCxn id="52" idx="3"/>
          </p:cNvCxnSpPr>
          <p:nvPr/>
        </p:nvCxnSpPr>
        <p:spPr>
          <a:xfrm flipH="1">
            <a:off x="10416616" y="3749031"/>
            <a:ext cx="1052028" cy="2550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/>
          <p:cNvCxnSpPr>
            <a:stCxn id="44" idx="1"/>
            <a:endCxn id="54" idx="3"/>
          </p:cNvCxnSpPr>
          <p:nvPr/>
        </p:nvCxnSpPr>
        <p:spPr>
          <a:xfrm flipH="1">
            <a:off x="10404744" y="3749031"/>
            <a:ext cx="1063900" cy="20880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/>
          <p:cNvCxnSpPr>
            <a:stCxn id="44" idx="1"/>
            <a:endCxn id="51" idx="3"/>
          </p:cNvCxnSpPr>
          <p:nvPr/>
        </p:nvCxnSpPr>
        <p:spPr>
          <a:xfrm flipH="1">
            <a:off x="10409291" y="3749031"/>
            <a:ext cx="1059353" cy="16183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/>
          <p:cNvCxnSpPr>
            <a:stCxn id="44" idx="1"/>
            <a:endCxn id="53" idx="3"/>
          </p:cNvCxnSpPr>
          <p:nvPr/>
        </p:nvCxnSpPr>
        <p:spPr>
          <a:xfrm flipH="1">
            <a:off x="10398300" y="3749031"/>
            <a:ext cx="1070344" cy="11193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Connector 261"/>
          <p:cNvCxnSpPr>
            <a:stCxn id="44" idx="1"/>
            <a:endCxn id="231" idx="3"/>
          </p:cNvCxnSpPr>
          <p:nvPr/>
        </p:nvCxnSpPr>
        <p:spPr>
          <a:xfrm flipH="1">
            <a:off x="10504727" y="3749031"/>
            <a:ext cx="963917" cy="15675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/>
          <p:cNvCxnSpPr>
            <a:stCxn id="44" idx="1"/>
            <a:endCxn id="227" idx="3"/>
          </p:cNvCxnSpPr>
          <p:nvPr/>
        </p:nvCxnSpPr>
        <p:spPr>
          <a:xfrm flipH="1" flipV="1">
            <a:off x="10503778" y="3361822"/>
            <a:ext cx="964866" cy="3872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/>
          <p:cNvCxnSpPr>
            <a:stCxn id="44" idx="1"/>
            <a:endCxn id="138" idx="3"/>
          </p:cNvCxnSpPr>
          <p:nvPr/>
        </p:nvCxnSpPr>
        <p:spPr>
          <a:xfrm flipH="1" flipV="1">
            <a:off x="10449540" y="2843847"/>
            <a:ext cx="1019104" cy="9051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/>
          <p:cNvCxnSpPr>
            <a:stCxn id="44" idx="1"/>
            <a:endCxn id="133" idx="3"/>
          </p:cNvCxnSpPr>
          <p:nvPr/>
        </p:nvCxnSpPr>
        <p:spPr>
          <a:xfrm flipH="1" flipV="1">
            <a:off x="10437272" y="2235350"/>
            <a:ext cx="1031372" cy="15136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/>
          <p:cNvCxnSpPr>
            <a:stCxn id="44" idx="1"/>
            <a:endCxn id="129" idx="3"/>
          </p:cNvCxnSpPr>
          <p:nvPr/>
        </p:nvCxnSpPr>
        <p:spPr>
          <a:xfrm flipH="1" flipV="1">
            <a:off x="10443041" y="1625736"/>
            <a:ext cx="1025603" cy="21232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/>
          <p:cNvCxnSpPr>
            <a:stCxn id="44" idx="1"/>
            <a:endCxn id="49" idx="3"/>
          </p:cNvCxnSpPr>
          <p:nvPr/>
        </p:nvCxnSpPr>
        <p:spPr>
          <a:xfrm flipH="1" flipV="1">
            <a:off x="10428836" y="1014640"/>
            <a:ext cx="1039808" cy="27343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Connector 279"/>
          <p:cNvCxnSpPr>
            <a:stCxn id="226" idx="1"/>
            <a:endCxn id="176" idx="3"/>
          </p:cNvCxnSpPr>
          <p:nvPr/>
        </p:nvCxnSpPr>
        <p:spPr>
          <a:xfrm flipH="1">
            <a:off x="9045507" y="3361822"/>
            <a:ext cx="748391" cy="4488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>
            <a:stCxn id="226" idx="1"/>
            <a:endCxn id="172" idx="3"/>
          </p:cNvCxnSpPr>
          <p:nvPr/>
        </p:nvCxnSpPr>
        <p:spPr>
          <a:xfrm flipH="1" flipV="1">
            <a:off x="9039008" y="2592597"/>
            <a:ext cx="754890" cy="769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/>
          <p:cNvCxnSpPr>
            <a:stCxn id="230" idx="1"/>
            <a:endCxn id="170" idx="3"/>
          </p:cNvCxnSpPr>
          <p:nvPr/>
        </p:nvCxnSpPr>
        <p:spPr>
          <a:xfrm flipH="1" flipV="1">
            <a:off x="9024803" y="1981501"/>
            <a:ext cx="770044" cy="19242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Connector 288"/>
          <p:cNvCxnSpPr>
            <a:stCxn id="230" idx="1"/>
            <a:endCxn id="174" idx="3"/>
          </p:cNvCxnSpPr>
          <p:nvPr/>
        </p:nvCxnSpPr>
        <p:spPr>
          <a:xfrm flipH="1" flipV="1">
            <a:off x="9033239" y="3202211"/>
            <a:ext cx="761608" cy="7035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Connector 291"/>
          <p:cNvCxnSpPr>
            <a:stCxn id="35" idx="2"/>
            <a:endCxn id="34" idx="0"/>
          </p:cNvCxnSpPr>
          <p:nvPr/>
        </p:nvCxnSpPr>
        <p:spPr>
          <a:xfrm flipH="1">
            <a:off x="7485243" y="1868180"/>
            <a:ext cx="171146" cy="6255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Connector 294"/>
          <p:cNvCxnSpPr>
            <a:stCxn id="32" idx="2"/>
            <a:endCxn id="33" idx="0"/>
          </p:cNvCxnSpPr>
          <p:nvPr/>
        </p:nvCxnSpPr>
        <p:spPr>
          <a:xfrm flipH="1">
            <a:off x="6164477" y="1924747"/>
            <a:ext cx="308110" cy="48892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3645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Box 140"/>
          <p:cNvSpPr txBox="1"/>
          <p:nvPr/>
        </p:nvSpPr>
        <p:spPr>
          <a:xfrm>
            <a:off x="1933446" y="252636"/>
            <a:ext cx="2324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Assignment problem </a:t>
            </a:r>
            <a:r>
              <a:rPr lang="en-US" dirty="0" err="1" smtClean="0"/>
              <a:t>ILP</a:t>
            </a:r>
            <a:endParaRPr lang="en-US" dirty="0" smtClean="0"/>
          </a:p>
        </p:txBody>
      </p:sp>
      <p:cxnSp>
        <p:nvCxnSpPr>
          <p:cNvPr id="142" name="Straight Arrow Connector 141"/>
          <p:cNvCxnSpPr/>
          <p:nvPr/>
        </p:nvCxnSpPr>
        <p:spPr>
          <a:xfrm>
            <a:off x="4258405" y="437302"/>
            <a:ext cx="15532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" name="Picture 1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346" y="1787475"/>
            <a:ext cx="404813" cy="404813"/>
          </a:xfrm>
          <a:prstGeom prst="rect">
            <a:avLst/>
          </a:prstGeom>
        </p:spPr>
      </p:pic>
      <p:pic>
        <p:nvPicPr>
          <p:cNvPr id="144" name="Picture 1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812" y="820614"/>
            <a:ext cx="374409" cy="388051"/>
          </a:xfrm>
          <a:prstGeom prst="rect">
            <a:avLst/>
          </a:prstGeom>
        </p:spPr>
      </p:pic>
      <p:pic>
        <p:nvPicPr>
          <p:cNvPr id="150" name="Picture 1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500" y="3546624"/>
            <a:ext cx="404813" cy="404813"/>
          </a:xfrm>
          <a:prstGeom prst="rect">
            <a:avLst/>
          </a:prstGeom>
        </p:spPr>
      </p:pic>
      <p:pic>
        <p:nvPicPr>
          <p:cNvPr id="151" name="Picture 1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283" y="820614"/>
            <a:ext cx="374409" cy="388051"/>
          </a:xfrm>
          <a:prstGeom prst="rect">
            <a:avLst/>
          </a:prstGeom>
        </p:spPr>
      </p:pic>
      <p:pic>
        <p:nvPicPr>
          <p:cNvPr id="153" name="Picture 1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4738" y="5173401"/>
            <a:ext cx="374409" cy="388051"/>
          </a:xfrm>
          <a:prstGeom prst="rect">
            <a:avLst/>
          </a:prstGeom>
        </p:spPr>
      </p:pic>
      <p:pic>
        <p:nvPicPr>
          <p:cNvPr id="154" name="Picture 1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063" y="6105055"/>
            <a:ext cx="374409" cy="388051"/>
          </a:xfrm>
          <a:prstGeom prst="rect">
            <a:avLst/>
          </a:prstGeom>
        </p:spPr>
      </p:pic>
      <p:pic>
        <p:nvPicPr>
          <p:cNvPr id="156" name="Picture 1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747" y="4674402"/>
            <a:ext cx="374409" cy="388051"/>
          </a:xfrm>
          <a:prstGeom prst="rect">
            <a:avLst/>
          </a:prstGeom>
        </p:spPr>
      </p:pic>
      <p:pic>
        <p:nvPicPr>
          <p:cNvPr id="157" name="Picture 1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191" y="5643074"/>
            <a:ext cx="374409" cy="388051"/>
          </a:xfrm>
          <a:prstGeom prst="rect">
            <a:avLst/>
          </a:prstGeom>
        </p:spPr>
      </p:pic>
      <p:cxnSp>
        <p:nvCxnSpPr>
          <p:cNvPr id="159" name="Straight Connector 158"/>
          <p:cNvCxnSpPr>
            <a:stCxn id="143" idx="1"/>
            <a:endCxn id="154" idx="3"/>
          </p:cNvCxnSpPr>
          <p:nvPr/>
        </p:nvCxnSpPr>
        <p:spPr>
          <a:xfrm flipH="1">
            <a:off x="3446472" y="1989882"/>
            <a:ext cx="1063874" cy="43091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4900159" y="2092677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162" name="TextBox 161"/>
          <p:cNvSpPr txBox="1"/>
          <p:nvPr/>
        </p:nvSpPr>
        <p:spPr>
          <a:xfrm>
            <a:off x="4903313" y="383948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2947773" y="113397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165" name="TextBox 164"/>
          <p:cNvSpPr txBox="1"/>
          <p:nvPr/>
        </p:nvSpPr>
        <p:spPr>
          <a:xfrm>
            <a:off x="3303866" y="1126058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pic>
        <p:nvPicPr>
          <p:cNvPr id="166" name="Picture 1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17" y="1431710"/>
            <a:ext cx="374409" cy="388051"/>
          </a:xfrm>
          <a:prstGeom prst="rect">
            <a:avLst/>
          </a:prstGeom>
        </p:spPr>
      </p:pic>
      <p:pic>
        <p:nvPicPr>
          <p:cNvPr id="168" name="Picture 16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488" y="1431710"/>
            <a:ext cx="374409" cy="388051"/>
          </a:xfrm>
          <a:prstGeom prst="rect">
            <a:avLst/>
          </a:prstGeom>
        </p:spPr>
      </p:pic>
      <p:sp>
        <p:nvSpPr>
          <p:cNvPr id="169" name="TextBox 168"/>
          <p:cNvSpPr txBox="1"/>
          <p:nvPr/>
        </p:nvSpPr>
        <p:spPr>
          <a:xfrm>
            <a:off x="2961978" y="174507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179" name="TextBox 178"/>
          <p:cNvSpPr txBox="1"/>
          <p:nvPr/>
        </p:nvSpPr>
        <p:spPr>
          <a:xfrm>
            <a:off x="3318071" y="173715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pic>
        <p:nvPicPr>
          <p:cNvPr id="180" name="Picture 1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248" y="2041324"/>
            <a:ext cx="374409" cy="388051"/>
          </a:xfrm>
          <a:prstGeom prst="rect">
            <a:avLst/>
          </a:prstGeom>
        </p:spPr>
      </p:pic>
      <p:pic>
        <p:nvPicPr>
          <p:cNvPr id="182" name="Picture 18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719" y="2041324"/>
            <a:ext cx="374409" cy="388051"/>
          </a:xfrm>
          <a:prstGeom prst="rect">
            <a:avLst/>
          </a:prstGeom>
        </p:spPr>
      </p:pic>
      <p:sp>
        <p:nvSpPr>
          <p:cNvPr id="183" name="TextBox 182"/>
          <p:cNvSpPr txBox="1"/>
          <p:nvPr/>
        </p:nvSpPr>
        <p:spPr>
          <a:xfrm>
            <a:off x="2956209" y="2354684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185" name="TextBox 184"/>
          <p:cNvSpPr txBox="1"/>
          <p:nvPr/>
        </p:nvSpPr>
        <p:spPr>
          <a:xfrm>
            <a:off x="3312302" y="2346768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pic>
        <p:nvPicPr>
          <p:cNvPr id="186" name="Picture 18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516" y="2649821"/>
            <a:ext cx="374409" cy="388051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987" y="2649821"/>
            <a:ext cx="374409" cy="388051"/>
          </a:xfrm>
          <a:prstGeom prst="rect">
            <a:avLst/>
          </a:prstGeom>
        </p:spPr>
      </p:pic>
      <p:sp>
        <p:nvSpPr>
          <p:cNvPr id="189" name="TextBox 188"/>
          <p:cNvSpPr txBox="1"/>
          <p:nvPr/>
        </p:nvSpPr>
        <p:spPr>
          <a:xfrm>
            <a:off x="3324570" y="295526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sp>
        <p:nvSpPr>
          <p:cNvPr id="191" name="TextBox 190"/>
          <p:cNvSpPr txBox="1"/>
          <p:nvPr/>
        </p:nvSpPr>
        <p:spPr>
          <a:xfrm>
            <a:off x="2980554" y="295412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sp>
        <p:nvSpPr>
          <p:cNvPr id="192" name="TextBox 191"/>
          <p:cNvSpPr txBox="1"/>
          <p:nvPr/>
        </p:nvSpPr>
        <p:spPr>
          <a:xfrm>
            <a:off x="2943753" y="498077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194" name="TextBox 193"/>
          <p:cNvSpPr txBox="1"/>
          <p:nvPr/>
        </p:nvSpPr>
        <p:spPr>
          <a:xfrm>
            <a:off x="2946868" y="547366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195" name="TextBox 194"/>
          <p:cNvSpPr txBox="1"/>
          <p:nvPr/>
        </p:nvSpPr>
        <p:spPr>
          <a:xfrm>
            <a:off x="2950166" y="592504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sp>
        <p:nvSpPr>
          <p:cNvPr id="197" name="TextBox 196"/>
          <p:cNvSpPr txBox="1"/>
          <p:nvPr/>
        </p:nvSpPr>
        <p:spPr>
          <a:xfrm>
            <a:off x="2986451" y="640354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cxnSp>
        <p:nvCxnSpPr>
          <p:cNvPr id="198" name="Straight Connector 197"/>
          <p:cNvCxnSpPr>
            <a:stCxn id="143" idx="1"/>
            <a:endCxn id="157" idx="3"/>
          </p:cNvCxnSpPr>
          <p:nvPr/>
        </p:nvCxnSpPr>
        <p:spPr>
          <a:xfrm flipH="1">
            <a:off x="3434600" y="1989882"/>
            <a:ext cx="1075746" cy="38472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>
            <a:stCxn id="143" idx="1"/>
            <a:endCxn id="153" idx="3"/>
          </p:cNvCxnSpPr>
          <p:nvPr/>
        </p:nvCxnSpPr>
        <p:spPr>
          <a:xfrm flipH="1">
            <a:off x="3439147" y="1989882"/>
            <a:ext cx="1071199" cy="33775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43" idx="1"/>
            <a:endCxn id="156" idx="3"/>
          </p:cNvCxnSpPr>
          <p:nvPr/>
        </p:nvCxnSpPr>
        <p:spPr>
          <a:xfrm flipH="1">
            <a:off x="3428156" y="1989882"/>
            <a:ext cx="1082190" cy="28785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>
            <a:stCxn id="143" idx="1"/>
            <a:endCxn id="188" idx="3"/>
          </p:cNvCxnSpPr>
          <p:nvPr/>
        </p:nvCxnSpPr>
        <p:spPr>
          <a:xfrm flipH="1">
            <a:off x="3479396" y="1989882"/>
            <a:ext cx="1030950" cy="8539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>
            <a:stCxn id="143" idx="1"/>
            <a:endCxn id="182" idx="3"/>
          </p:cNvCxnSpPr>
          <p:nvPr/>
        </p:nvCxnSpPr>
        <p:spPr>
          <a:xfrm flipH="1">
            <a:off x="3467128" y="1989882"/>
            <a:ext cx="1043218" cy="2454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>
            <a:stCxn id="143" idx="1"/>
            <a:endCxn id="168" idx="3"/>
          </p:cNvCxnSpPr>
          <p:nvPr/>
        </p:nvCxnSpPr>
        <p:spPr>
          <a:xfrm flipH="1" flipV="1">
            <a:off x="3472897" y="1625736"/>
            <a:ext cx="1037449" cy="36414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43" idx="1"/>
            <a:endCxn id="151" idx="3"/>
          </p:cNvCxnSpPr>
          <p:nvPr/>
        </p:nvCxnSpPr>
        <p:spPr>
          <a:xfrm flipH="1" flipV="1">
            <a:off x="3458692" y="1014640"/>
            <a:ext cx="1051654" cy="9752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" name="Picture 20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0250" y="1787475"/>
            <a:ext cx="374409" cy="388051"/>
          </a:xfrm>
          <a:prstGeom prst="rect">
            <a:avLst/>
          </a:prstGeom>
        </p:spPr>
      </p:pic>
      <p:sp>
        <p:nvSpPr>
          <p:cNvPr id="210" name="TextBox 209"/>
          <p:cNvSpPr txBox="1"/>
          <p:nvPr/>
        </p:nvSpPr>
        <p:spPr>
          <a:xfrm>
            <a:off x="1879211" y="210083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pic>
        <p:nvPicPr>
          <p:cNvPr id="212" name="Picture 2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455" y="2398571"/>
            <a:ext cx="374409" cy="388051"/>
          </a:xfrm>
          <a:prstGeom prst="rect">
            <a:avLst/>
          </a:prstGeom>
        </p:spPr>
      </p:pic>
      <p:sp>
        <p:nvSpPr>
          <p:cNvPr id="213" name="TextBox 212"/>
          <p:cNvSpPr txBox="1"/>
          <p:nvPr/>
        </p:nvSpPr>
        <p:spPr>
          <a:xfrm>
            <a:off x="1893416" y="271193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pic>
        <p:nvPicPr>
          <p:cNvPr id="214" name="Picture 2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686" y="3008185"/>
            <a:ext cx="374409" cy="388051"/>
          </a:xfrm>
          <a:prstGeom prst="rect">
            <a:avLst/>
          </a:prstGeom>
        </p:spPr>
      </p:pic>
      <p:sp>
        <p:nvSpPr>
          <p:cNvPr id="216" name="TextBox 215"/>
          <p:cNvSpPr txBox="1"/>
          <p:nvPr/>
        </p:nvSpPr>
        <p:spPr>
          <a:xfrm>
            <a:off x="1887647" y="332154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pic>
        <p:nvPicPr>
          <p:cNvPr id="218" name="Picture 2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954" y="3616682"/>
            <a:ext cx="374409" cy="388051"/>
          </a:xfrm>
          <a:prstGeom prst="rect">
            <a:avLst/>
          </a:prstGeom>
        </p:spPr>
      </p:pic>
      <p:sp>
        <p:nvSpPr>
          <p:cNvPr id="219" name="TextBox 218"/>
          <p:cNvSpPr txBox="1"/>
          <p:nvPr/>
        </p:nvSpPr>
        <p:spPr>
          <a:xfrm>
            <a:off x="1911992" y="392098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cxnSp>
        <p:nvCxnSpPr>
          <p:cNvPr id="221" name="Straight Connector 220"/>
          <p:cNvCxnSpPr>
            <a:stCxn id="144" idx="1"/>
            <a:endCxn id="209" idx="3"/>
          </p:cNvCxnSpPr>
          <p:nvPr/>
        </p:nvCxnSpPr>
        <p:spPr>
          <a:xfrm flipH="1">
            <a:off x="2054659" y="1014640"/>
            <a:ext cx="694153" cy="966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>
            <a:stCxn id="166" idx="1"/>
            <a:endCxn id="209" idx="3"/>
          </p:cNvCxnSpPr>
          <p:nvPr/>
        </p:nvCxnSpPr>
        <p:spPr>
          <a:xfrm flipH="1">
            <a:off x="2054659" y="1625736"/>
            <a:ext cx="708358" cy="3557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/>
          <p:cNvCxnSpPr>
            <a:stCxn id="156" idx="1"/>
            <a:endCxn id="209" idx="3"/>
          </p:cNvCxnSpPr>
          <p:nvPr/>
        </p:nvCxnSpPr>
        <p:spPr>
          <a:xfrm flipH="1" flipV="1">
            <a:off x="2054659" y="1981501"/>
            <a:ext cx="999088" cy="2886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>
            <a:stCxn id="153" idx="1"/>
            <a:endCxn id="212" idx="3"/>
          </p:cNvCxnSpPr>
          <p:nvPr/>
        </p:nvCxnSpPr>
        <p:spPr>
          <a:xfrm flipH="1" flipV="1">
            <a:off x="2068864" y="2592597"/>
            <a:ext cx="995874" cy="27748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>
            <a:stCxn id="180" idx="1"/>
            <a:endCxn id="212" idx="3"/>
          </p:cNvCxnSpPr>
          <p:nvPr/>
        </p:nvCxnSpPr>
        <p:spPr>
          <a:xfrm flipH="1">
            <a:off x="2068864" y="2235350"/>
            <a:ext cx="688384" cy="35724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>
            <a:stCxn id="144" idx="1"/>
            <a:endCxn id="212" idx="3"/>
          </p:cNvCxnSpPr>
          <p:nvPr/>
        </p:nvCxnSpPr>
        <p:spPr>
          <a:xfrm flipH="1">
            <a:off x="2068864" y="1014640"/>
            <a:ext cx="679948" cy="15779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>
            <a:stCxn id="157" idx="1"/>
            <a:endCxn id="214" idx="3"/>
          </p:cNvCxnSpPr>
          <p:nvPr/>
        </p:nvCxnSpPr>
        <p:spPr>
          <a:xfrm flipH="1" flipV="1">
            <a:off x="2063095" y="3202211"/>
            <a:ext cx="997096" cy="26348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/>
          <p:cNvCxnSpPr>
            <a:stCxn id="186" idx="1"/>
            <a:endCxn id="214" idx="3"/>
          </p:cNvCxnSpPr>
          <p:nvPr/>
        </p:nvCxnSpPr>
        <p:spPr>
          <a:xfrm flipH="1">
            <a:off x="2063095" y="2843847"/>
            <a:ext cx="706421" cy="3583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>
            <a:stCxn id="180" idx="1"/>
            <a:endCxn id="214" idx="3"/>
          </p:cNvCxnSpPr>
          <p:nvPr/>
        </p:nvCxnSpPr>
        <p:spPr>
          <a:xfrm flipH="1">
            <a:off x="2063095" y="2235350"/>
            <a:ext cx="694153" cy="9668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>
            <a:stCxn id="186" idx="1"/>
            <a:endCxn id="218" idx="3"/>
          </p:cNvCxnSpPr>
          <p:nvPr/>
        </p:nvCxnSpPr>
        <p:spPr>
          <a:xfrm flipH="1">
            <a:off x="2075363" y="2843847"/>
            <a:ext cx="694153" cy="966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/>
          <p:cNvCxnSpPr>
            <a:stCxn id="166" idx="1"/>
            <a:endCxn id="218" idx="3"/>
          </p:cNvCxnSpPr>
          <p:nvPr/>
        </p:nvCxnSpPr>
        <p:spPr>
          <a:xfrm flipH="1">
            <a:off x="2075363" y="1625736"/>
            <a:ext cx="687654" cy="21849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/>
          <p:cNvCxnSpPr>
            <a:stCxn id="154" idx="1"/>
            <a:endCxn id="218" idx="3"/>
          </p:cNvCxnSpPr>
          <p:nvPr/>
        </p:nvCxnSpPr>
        <p:spPr>
          <a:xfrm flipH="1" flipV="1">
            <a:off x="2075363" y="3810708"/>
            <a:ext cx="996700" cy="24883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2" name="Picture 2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754" y="3167796"/>
            <a:ext cx="374409" cy="388051"/>
          </a:xfrm>
          <a:prstGeom prst="rect">
            <a:avLst/>
          </a:prstGeom>
        </p:spPr>
      </p:pic>
      <p:pic>
        <p:nvPicPr>
          <p:cNvPr id="243" name="Picture 2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225" y="3167796"/>
            <a:ext cx="374409" cy="388051"/>
          </a:xfrm>
          <a:prstGeom prst="rect">
            <a:avLst/>
          </a:prstGeom>
        </p:spPr>
      </p:pic>
      <p:sp>
        <p:nvSpPr>
          <p:cNvPr id="244" name="TextBox 243"/>
          <p:cNvSpPr txBox="1"/>
          <p:nvPr/>
        </p:nvSpPr>
        <p:spPr>
          <a:xfrm>
            <a:off x="3022715" y="348115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245" name="TextBox 244"/>
          <p:cNvSpPr txBox="1"/>
          <p:nvPr/>
        </p:nvSpPr>
        <p:spPr>
          <a:xfrm>
            <a:off x="3378808" y="347324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pic>
        <p:nvPicPr>
          <p:cNvPr id="246" name="Picture 2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703" y="3711758"/>
            <a:ext cx="374409" cy="388051"/>
          </a:xfrm>
          <a:prstGeom prst="rect">
            <a:avLst/>
          </a:prstGeom>
        </p:spPr>
      </p:pic>
      <p:pic>
        <p:nvPicPr>
          <p:cNvPr id="247" name="Picture 2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0174" y="3711758"/>
            <a:ext cx="374409" cy="388051"/>
          </a:xfrm>
          <a:prstGeom prst="rect">
            <a:avLst/>
          </a:prstGeom>
        </p:spPr>
      </p:pic>
      <p:sp>
        <p:nvSpPr>
          <p:cNvPr id="248" name="TextBox 247"/>
          <p:cNvSpPr txBox="1"/>
          <p:nvPr/>
        </p:nvSpPr>
        <p:spPr>
          <a:xfrm>
            <a:off x="3034979" y="4017202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249" name="TextBox 248"/>
          <p:cNvSpPr txBox="1"/>
          <p:nvPr/>
        </p:nvSpPr>
        <p:spPr>
          <a:xfrm>
            <a:off x="3391072" y="4009286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cxnSp>
        <p:nvCxnSpPr>
          <p:cNvPr id="251" name="Straight Connector 250"/>
          <p:cNvCxnSpPr>
            <a:stCxn id="150" idx="1"/>
            <a:endCxn id="154" idx="3"/>
          </p:cNvCxnSpPr>
          <p:nvPr/>
        </p:nvCxnSpPr>
        <p:spPr>
          <a:xfrm flipH="1">
            <a:off x="3446472" y="3749031"/>
            <a:ext cx="1052028" cy="2550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Connector 251"/>
          <p:cNvCxnSpPr>
            <a:stCxn id="150" idx="1"/>
            <a:endCxn id="157" idx="3"/>
          </p:cNvCxnSpPr>
          <p:nvPr/>
        </p:nvCxnSpPr>
        <p:spPr>
          <a:xfrm flipH="1">
            <a:off x="3434600" y="3749031"/>
            <a:ext cx="1063900" cy="20880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Straight Connector 253"/>
          <p:cNvCxnSpPr>
            <a:stCxn id="150" idx="1"/>
            <a:endCxn id="153" idx="3"/>
          </p:cNvCxnSpPr>
          <p:nvPr/>
        </p:nvCxnSpPr>
        <p:spPr>
          <a:xfrm flipH="1">
            <a:off x="3439147" y="3749031"/>
            <a:ext cx="1059353" cy="16183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/>
          <p:cNvCxnSpPr>
            <a:stCxn id="150" idx="1"/>
            <a:endCxn id="156" idx="3"/>
          </p:cNvCxnSpPr>
          <p:nvPr/>
        </p:nvCxnSpPr>
        <p:spPr>
          <a:xfrm flipH="1">
            <a:off x="3428156" y="3749031"/>
            <a:ext cx="1070344" cy="11193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Connector 256"/>
          <p:cNvCxnSpPr>
            <a:stCxn id="150" idx="1"/>
            <a:endCxn id="247" idx="3"/>
          </p:cNvCxnSpPr>
          <p:nvPr/>
        </p:nvCxnSpPr>
        <p:spPr>
          <a:xfrm flipH="1">
            <a:off x="3534583" y="3749031"/>
            <a:ext cx="963917" cy="15675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/>
          <p:cNvCxnSpPr>
            <a:stCxn id="150" idx="1"/>
            <a:endCxn id="243" idx="3"/>
          </p:cNvCxnSpPr>
          <p:nvPr/>
        </p:nvCxnSpPr>
        <p:spPr>
          <a:xfrm flipH="1" flipV="1">
            <a:off x="3533634" y="3361822"/>
            <a:ext cx="964866" cy="3872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Connector 259"/>
          <p:cNvCxnSpPr>
            <a:stCxn id="150" idx="1"/>
            <a:endCxn id="188" idx="3"/>
          </p:cNvCxnSpPr>
          <p:nvPr/>
        </p:nvCxnSpPr>
        <p:spPr>
          <a:xfrm flipH="1" flipV="1">
            <a:off x="3479396" y="2843847"/>
            <a:ext cx="1019104" cy="9051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Connector 260"/>
          <p:cNvCxnSpPr>
            <a:stCxn id="150" idx="1"/>
            <a:endCxn id="182" idx="3"/>
          </p:cNvCxnSpPr>
          <p:nvPr/>
        </p:nvCxnSpPr>
        <p:spPr>
          <a:xfrm flipH="1" flipV="1">
            <a:off x="3467128" y="2235350"/>
            <a:ext cx="1031372" cy="1513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>
            <a:stCxn id="150" idx="1"/>
            <a:endCxn id="168" idx="3"/>
          </p:cNvCxnSpPr>
          <p:nvPr/>
        </p:nvCxnSpPr>
        <p:spPr>
          <a:xfrm flipH="1" flipV="1">
            <a:off x="3472897" y="1625736"/>
            <a:ext cx="1025603" cy="21232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/>
          <p:cNvCxnSpPr>
            <a:stCxn id="150" idx="1"/>
            <a:endCxn id="151" idx="3"/>
          </p:cNvCxnSpPr>
          <p:nvPr/>
        </p:nvCxnSpPr>
        <p:spPr>
          <a:xfrm flipH="1" flipV="1">
            <a:off x="3458692" y="1014640"/>
            <a:ext cx="1039808" cy="27343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Connector 265"/>
          <p:cNvCxnSpPr>
            <a:stCxn id="242" idx="1"/>
            <a:endCxn id="218" idx="3"/>
          </p:cNvCxnSpPr>
          <p:nvPr/>
        </p:nvCxnSpPr>
        <p:spPr>
          <a:xfrm flipH="1">
            <a:off x="2075363" y="3361822"/>
            <a:ext cx="748391" cy="4488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/>
          <p:cNvCxnSpPr>
            <a:stCxn id="242" idx="1"/>
            <a:endCxn id="212" idx="3"/>
          </p:cNvCxnSpPr>
          <p:nvPr/>
        </p:nvCxnSpPr>
        <p:spPr>
          <a:xfrm flipH="1" flipV="1">
            <a:off x="2068864" y="2592597"/>
            <a:ext cx="754890" cy="769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/>
          <p:cNvCxnSpPr>
            <a:stCxn id="246" idx="1"/>
            <a:endCxn id="209" idx="3"/>
          </p:cNvCxnSpPr>
          <p:nvPr/>
        </p:nvCxnSpPr>
        <p:spPr>
          <a:xfrm flipH="1" flipV="1">
            <a:off x="2054659" y="1981501"/>
            <a:ext cx="770044" cy="19242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/>
          <p:cNvCxnSpPr>
            <a:stCxn id="246" idx="1"/>
            <a:endCxn id="214" idx="3"/>
          </p:cNvCxnSpPr>
          <p:nvPr/>
        </p:nvCxnSpPr>
        <p:spPr>
          <a:xfrm flipH="1" flipV="1">
            <a:off x="2063095" y="3202211"/>
            <a:ext cx="761608" cy="7035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TextBox 271"/>
          <p:cNvSpPr txBox="1"/>
          <p:nvPr/>
        </p:nvSpPr>
        <p:spPr>
          <a:xfrm>
            <a:off x="1112646" y="716066"/>
            <a:ext cx="341760" cy="599138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1</a:t>
            </a:r>
          </a:p>
          <a:p>
            <a:pPr>
              <a:lnSpc>
                <a:spcPts val="4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2</a:t>
            </a:r>
          </a:p>
          <a:p>
            <a:pPr>
              <a:lnSpc>
                <a:spcPts val="4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3</a:t>
            </a:r>
          </a:p>
          <a:p>
            <a:pPr>
              <a:lnSpc>
                <a:spcPts val="4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4</a:t>
            </a:r>
          </a:p>
          <a:p>
            <a:pPr>
              <a:lnSpc>
                <a:spcPts val="4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5</a:t>
            </a:r>
          </a:p>
          <a:p>
            <a:pPr>
              <a:lnSpc>
                <a:spcPts val="4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6</a:t>
            </a:r>
          </a:p>
          <a:p>
            <a:pPr>
              <a:lnSpc>
                <a:spcPts val="5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7</a:t>
            </a:r>
          </a:p>
          <a:p>
            <a:pPr>
              <a:lnSpc>
                <a:spcPts val="4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8</a:t>
            </a:r>
          </a:p>
          <a:p>
            <a:pPr>
              <a:lnSpc>
                <a:spcPts val="4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9</a:t>
            </a:r>
          </a:p>
          <a:p>
            <a:pPr>
              <a:lnSpc>
                <a:spcPts val="4500"/>
              </a:lnSpc>
            </a:pPr>
            <a:r>
              <a:rPr lang="en-US" sz="1200" b="1" dirty="0" smtClean="0">
                <a:solidFill>
                  <a:srgbClr val="FF0000"/>
                </a:solidFill>
              </a:rPr>
              <a:t>10</a:t>
            </a:r>
          </a:p>
        </p:txBody>
      </p:sp>
      <p:pic>
        <p:nvPicPr>
          <p:cNvPr id="273" name="Picture 272"/>
          <p:cNvPicPr>
            <a:picLocks noChangeAspect="1"/>
          </p:cNvPicPr>
          <p:nvPr/>
        </p:nvPicPr>
        <p:blipFill rotWithShape="1">
          <a:blip r:embed="rId4"/>
          <a:srcRect l="7919" t="5204" r="7500" b="4846"/>
          <a:stretch/>
        </p:blipFill>
        <p:spPr>
          <a:xfrm>
            <a:off x="7012973" y="673766"/>
            <a:ext cx="4338953" cy="3460831"/>
          </a:xfrm>
          <a:prstGeom prst="rect">
            <a:avLst/>
          </a:prstGeom>
        </p:spPr>
      </p:pic>
      <p:pic>
        <p:nvPicPr>
          <p:cNvPr id="275" name="Picture 2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339" y="1530592"/>
            <a:ext cx="374409" cy="388051"/>
          </a:xfrm>
          <a:prstGeom prst="rect">
            <a:avLst/>
          </a:prstGeom>
        </p:spPr>
      </p:pic>
      <p:pic>
        <p:nvPicPr>
          <p:cNvPr id="276" name="Picture 2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4002" y="882711"/>
            <a:ext cx="404813" cy="404813"/>
          </a:xfrm>
          <a:prstGeom prst="rect">
            <a:avLst/>
          </a:prstGeom>
        </p:spPr>
      </p:pic>
      <p:pic>
        <p:nvPicPr>
          <p:cNvPr id="278" name="Picture 27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1723" y="1530591"/>
            <a:ext cx="374409" cy="388051"/>
          </a:xfrm>
          <a:prstGeom prst="rect">
            <a:avLst/>
          </a:prstGeom>
        </p:spPr>
      </p:pic>
      <p:pic>
        <p:nvPicPr>
          <p:cNvPr id="279" name="Picture 27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338" y="2775469"/>
            <a:ext cx="374409" cy="388051"/>
          </a:xfrm>
          <a:prstGeom prst="rect">
            <a:avLst/>
          </a:prstGeom>
        </p:spPr>
      </p:pic>
      <p:pic>
        <p:nvPicPr>
          <p:cNvPr id="281" name="Picture 2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0951" y="2775467"/>
            <a:ext cx="374409" cy="388051"/>
          </a:xfrm>
          <a:prstGeom prst="rect">
            <a:avLst/>
          </a:prstGeom>
        </p:spPr>
      </p:pic>
      <p:pic>
        <p:nvPicPr>
          <p:cNvPr id="282" name="Picture 2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9934" y="3315324"/>
            <a:ext cx="404813" cy="404813"/>
          </a:xfrm>
          <a:prstGeom prst="rect">
            <a:avLst/>
          </a:prstGeom>
        </p:spPr>
      </p:pic>
      <p:cxnSp>
        <p:nvCxnSpPr>
          <p:cNvPr id="284" name="Straight Arrow Connector 283"/>
          <p:cNvCxnSpPr>
            <a:stCxn id="275" idx="1"/>
          </p:cNvCxnSpPr>
          <p:nvPr/>
        </p:nvCxnSpPr>
        <p:spPr>
          <a:xfrm flipH="1">
            <a:off x="7928368" y="1724618"/>
            <a:ext cx="651971" cy="645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Arrow Connector 284"/>
          <p:cNvCxnSpPr>
            <a:stCxn id="278" idx="0"/>
          </p:cNvCxnSpPr>
          <p:nvPr/>
        </p:nvCxnSpPr>
        <p:spPr>
          <a:xfrm flipH="1" flipV="1">
            <a:off x="9778927" y="1205794"/>
            <a:ext cx="1" cy="32479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/>
          <p:nvPr/>
        </p:nvCxnSpPr>
        <p:spPr>
          <a:xfrm>
            <a:off x="9966132" y="2881488"/>
            <a:ext cx="820041" cy="650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/>
          <p:cNvCxnSpPr/>
          <p:nvPr/>
        </p:nvCxnSpPr>
        <p:spPr>
          <a:xfrm flipV="1">
            <a:off x="10786173" y="1735227"/>
            <a:ext cx="0" cy="115276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/>
          <p:nvPr/>
        </p:nvCxnSpPr>
        <p:spPr>
          <a:xfrm flipV="1">
            <a:off x="8752340" y="2404182"/>
            <a:ext cx="0" cy="34909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TextBox 290"/>
          <p:cNvSpPr txBox="1"/>
          <p:nvPr/>
        </p:nvSpPr>
        <p:spPr>
          <a:xfrm>
            <a:off x="8803526" y="1814193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293" name="TextBox 292"/>
          <p:cNvSpPr txBox="1"/>
          <p:nvPr/>
        </p:nvSpPr>
        <p:spPr>
          <a:xfrm>
            <a:off x="7993361" y="1201975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294" name="TextBox 293"/>
          <p:cNvSpPr txBox="1"/>
          <p:nvPr/>
        </p:nvSpPr>
        <p:spPr>
          <a:xfrm>
            <a:off x="9816104" y="1761523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296" name="TextBox 295"/>
          <p:cNvSpPr txBox="1"/>
          <p:nvPr/>
        </p:nvSpPr>
        <p:spPr>
          <a:xfrm>
            <a:off x="8939718" y="3607187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</a:t>
            </a:r>
            <a:endParaRPr lang="en-US" sz="1000" dirty="0"/>
          </a:p>
        </p:txBody>
      </p:sp>
      <p:sp>
        <p:nvSpPr>
          <p:cNvPr id="297" name="TextBox 296"/>
          <p:cNvSpPr txBox="1"/>
          <p:nvPr/>
        </p:nvSpPr>
        <p:spPr>
          <a:xfrm>
            <a:off x="9795332" y="303748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4</a:t>
            </a:r>
            <a:endParaRPr lang="en-US" sz="1000" dirty="0"/>
          </a:p>
        </p:txBody>
      </p:sp>
      <p:sp>
        <p:nvSpPr>
          <p:cNvPr id="298" name="TextBox 297"/>
          <p:cNvSpPr txBox="1"/>
          <p:nvPr/>
        </p:nvSpPr>
        <p:spPr>
          <a:xfrm>
            <a:off x="8827524" y="3046282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</a:t>
            </a:r>
            <a:endParaRPr lang="en-US" sz="1000" dirty="0"/>
          </a:p>
        </p:txBody>
      </p:sp>
      <p:pic>
        <p:nvPicPr>
          <p:cNvPr id="299" name="Picture 29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687" y="4263428"/>
            <a:ext cx="6517794" cy="2523888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 flipH="1">
            <a:off x="8729754" y="1113633"/>
            <a:ext cx="33443" cy="1825147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>
            <a:off x="7739834" y="1157786"/>
            <a:ext cx="989920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>
            <a:off x="8752340" y="2917566"/>
            <a:ext cx="989920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>
            <a:off x="10751669" y="1761523"/>
            <a:ext cx="0" cy="1177257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Connector 304"/>
          <p:cNvCxnSpPr/>
          <p:nvPr/>
        </p:nvCxnSpPr>
        <p:spPr>
          <a:xfrm>
            <a:off x="9778928" y="2917566"/>
            <a:ext cx="989920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Straight Connector 305"/>
          <p:cNvCxnSpPr/>
          <p:nvPr/>
        </p:nvCxnSpPr>
        <p:spPr>
          <a:xfrm>
            <a:off x="7749971" y="1768313"/>
            <a:ext cx="2994657" cy="16605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Straight Connector 306"/>
          <p:cNvCxnSpPr/>
          <p:nvPr/>
        </p:nvCxnSpPr>
        <p:spPr>
          <a:xfrm>
            <a:off x="8764258" y="2328463"/>
            <a:ext cx="24210" cy="1195665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8" name="Straight Connector 307"/>
          <p:cNvCxnSpPr/>
          <p:nvPr/>
        </p:nvCxnSpPr>
        <p:spPr>
          <a:xfrm flipV="1">
            <a:off x="8769958" y="2355680"/>
            <a:ext cx="1096451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9" name="Straight Connector 308"/>
          <p:cNvCxnSpPr/>
          <p:nvPr/>
        </p:nvCxnSpPr>
        <p:spPr>
          <a:xfrm>
            <a:off x="9753460" y="1151389"/>
            <a:ext cx="24210" cy="1195665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10" name="TextBox 309"/>
          <p:cNvSpPr txBox="1"/>
          <p:nvPr/>
        </p:nvSpPr>
        <p:spPr>
          <a:xfrm>
            <a:off x="8217021" y="284764"/>
            <a:ext cx="232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Assignment </a:t>
            </a:r>
            <a:r>
              <a:rPr lang="el-GR" dirty="0" smtClean="0"/>
              <a:t>Σ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61648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85</Words>
  <Application>Microsoft Office PowerPoint</Application>
  <PresentationFormat>Widescreen</PresentationFormat>
  <Paragraphs>79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Jie Chen (Student)</cp:lastModifiedBy>
  <cp:revision>29</cp:revision>
  <dcterms:created xsi:type="dcterms:W3CDTF">2019-11-14T23:09:29Z</dcterms:created>
  <dcterms:modified xsi:type="dcterms:W3CDTF">2019-11-16T19:24:14Z</dcterms:modified>
</cp:coreProperties>
</file>

<file path=docProps/thumbnail.jpeg>
</file>